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66" r:id="rId5"/>
    <p:sldId id="258" r:id="rId6"/>
    <p:sldId id="267" r:id="rId7"/>
    <p:sldId id="259" r:id="rId8"/>
    <p:sldId id="268" r:id="rId9"/>
    <p:sldId id="264" r:id="rId10"/>
    <p:sldId id="269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77AB2AD-A67C-4B38-AF62-2E48DED3B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46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52D9C8F-06DE-4809-A3C8-E0CA3AC2D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20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F2B0283-E943-4ED4-8273-54CBDC40AA94}" type="slidenum">
              <a:rPr lang="zh-TW" altLang="en-US" sz="1200" smtClean="0"/>
              <a:pPr eaLnBrk="1" hangingPunct="1">
                <a:defRPr/>
              </a:pPr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6F27191-FE47-4D50-8E41-9917388F3281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2E30FF1-0646-4AA6-8BB4-61D80B0E338C}" type="slidenum">
              <a:rPr lang="zh-TW" altLang="en-US" sz="1200" smtClean="0"/>
              <a:pPr eaLnBrk="1" hangingPunct="1">
                <a:defRPr/>
              </a:pPr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6710162-E85C-4F04-B900-EFCF8EAA04E9}" type="slidenum">
              <a:rPr lang="zh-TW" altLang="en-US" sz="1200" smtClean="0"/>
              <a:pPr eaLnBrk="1" hangingPunct="1">
                <a:defRPr/>
              </a:pPr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5D4D096-C2D7-4C17-8DDB-7166F5D759B9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6BE6F9EC-EF28-4017-A86C-1E9C974E32D8}" type="slidenum">
              <a:rPr lang="zh-TW" altLang="en-US" sz="1200" smtClean="0"/>
              <a:pPr eaLnBrk="1" hangingPunct="1">
                <a:defRPr/>
              </a:pPr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5E6A27-D51D-405A-97C7-9DB87B9788B4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223175D8-9A4B-4EF7-B9B8-549471358498}" type="slidenum">
              <a:rPr lang="zh-TW" altLang="en-US" sz="1200" smtClean="0"/>
              <a:pPr eaLnBrk="1" hangingPunct="1">
                <a:defRPr/>
              </a:pPr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C2E651-DFAD-4586-8F4C-42E97380972C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388BB1-B3C1-4A42-A5E8-E1125E7280E6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3148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22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曾是罪人遠離耶穌，正陷悲慘滅亡中，</a:t>
            </a:r>
          </a:p>
          <a:p>
            <a:pPr algn="ctr" eaLnBrk="1" hangingPunct="1"/>
            <a:r>
              <a:rPr lang="en-US" altLang="zh-TW" sz="2800" dirty="0"/>
              <a:t>Once a sinner far from Jesus, I was perishing with cold,</a:t>
            </a:r>
          </a:p>
          <a:p>
            <a:pPr algn="ctr" eaLnBrk="1" hangingPunct="1"/>
            <a:r>
              <a:rPr lang="zh-TW" altLang="en-US" dirty="0"/>
              <a:t>當我呼求親愛救主即垂聽；</a:t>
            </a:r>
          </a:p>
          <a:p>
            <a:pPr algn="ctr" eaLnBrk="1" hangingPunct="1"/>
            <a:r>
              <a:rPr lang="en-US" altLang="zh-TW" sz="2800" dirty="0"/>
              <a:t>But the blessed Savior heard me when I cried;</a:t>
            </a:r>
          </a:p>
          <a:p>
            <a:pPr algn="ctr" eaLnBrk="1" hangingPunct="1"/>
            <a:r>
              <a:rPr lang="zh-TW" altLang="en-US" dirty="0"/>
              <a:t>賜下義袍遮蔽我身，並領我歸祂羊圈，</a:t>
            </a:r>
          </a:p>
          <a:p>
            <a:pPr algn="ctr" eaLnBrk="1" hangingPunct="1"/>
            <a:r>
              <a:rPr lang="en-US" altLang="zh-TW" sz="2800" dirty="0"/>
              <a:t>Then He threw His robe around me, and He led me to His fold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211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活在哈利路亞這一邊</a:t>
            </a:r>
            <a:br>
              <a:rPr lang="zh-CN" altLang="en-US" sz="28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LIVING ON THE HALLELUJAH SIDE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阿！榮耀都歸耶穌，願哈利路亞聲揚！</a:t>
            </a:r>
          </a:p>
          <a:p>
            <a:pPr algn="ctr" eaLnBrk="1" hangingPunct="1"/>
            <a:r>
              <a:rPr lang="en-US" altLang="zh-TW" sz="2800" dirty="0"/>
              <a:t>Oh, glory be to Jesus, let the hallelujahs roll;</a:t>
            </a:r>
          </a:p>
          <a:p>
            <a:pPr algn="ctr" eaLnBrk="1" hangingPunct="1"/>
            <a:r>
              <a:rPr lang="zh-TW" altLang="en-US" dirty="0"/>
              <a:t>助我頻讚救主聲高遠又廣！</a:t>
            </a:r>
          </a:p>
          <a:p>
            <a:pPr algn="ctr" eaLnBrk="1" hangingPunct="1"/>
            <a:r>
              <a:rPr lang="en-US" altLang="zh-TW" sz="2800" dirty="0"/>
              <a:t>Help me ring the Savior’s praised far and wide,</a:t>
            </a:r>
          </a:p>
          <a:p>
            <a:pPr algn="ctr" eaLnBrk="1" hangingPunct="1"/>
            <a:r>
              <a:rPr lang="zh-TW" altLang="en-US" dirty="0"/>
              <a:t>因我心靈之窗皆已大開放朝向天堂，</a:t>
            </a:r>
          </a:p>
          <a:p>
            <a:pPr algn="ctr" eaLnBrk="1" hangingPunct="1"/>
            <a:r>
              <a:rPr lang="en-US" altLang="zh-TW" sz="2800" dirty="0"/>
              <a:t>For I’ve opened up </a:t>
            </a:r>
            <a:r>
              <a:rPr lang="en-US" altLang="zh-TW" sz="2800" dirty="0" err="1"/>
              <a:t>tow’rd</a:t>
            </a:r>
            <a:r>
              <a:rPr lang="en-US" altLang="zh-TW" sz="2800" dirty="0"/>
              <a:t> heaven all the windows of my soul,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阿！榮耀都歸耶穌，願哈利路亞聲揚！</a:t>
            </a:r>
          </a:p>
          <a:p>
            <a:pPr algn="ctr" eaLnBrk="1" hangingPunct="1"/>
            <a:r>
              <a:rPr lang="en-US" altLang="zh-TW" sz="2800" dirty="0"/>
              <a:t>Oh, glory be to Jesus, let the hallelujahs roll;</a:t>
            </a:r>
          </a:p>
          <a:p>
            <a:pPr algn="ctr" eaLnBrk="1" hangingPunct="1"/>
            <a:r>
              <a:rPr lang="zh-TW" altLang="en-US" dirty="0"/>
              <a:t>助我頻讚救主聲高遠又廣！</a:t>
            </a:r>
          </a:p>
          <a:p>
            <a:pPr algn="ctr" eaLnBrk="1" hangingPunct="1"/>
            <a:r>
              <a:rPr lang="en-US" altLang="zh-TW" sz="2800" dirty="0"/>
              <a:t>Help me ring the Savior’s praised far and wide,</a:t>
            </a:r>
          </a:p>
          <a:p>
            <a:pPr algn="ctr" eaLnBrk="1" hangingPunct="1"/>
            <a:r>
              <a:rPr lang="zh-TW" altLang="en-US" dirty="0"/>
              <a:t>因我心靈之窗皆已大開放朝向天堂，</a:t>
            </a:r>
          </a:p>
          <a:p>
            <a:pPr algn="ctr" eaLnBrk="1" hangingPunct="1"/>
            <a:r>
              <a:rPr lang="en-US" altLang="zh-TW" sz="2800" dirty="0"/>
              <a:t>For I’ve opened up </a:t>
            </a:r>
            <a:r>
              <a:rPr lang="en-US" altLang="zh-TW" sz="2800" dirty="0" err="1"/>
              <a:t>tow’rd</a:t>
            </a:r>
            <a:r>
              <a:rPr lang="en-US" altLang="zh-TW" sz="2800" dirty="0"/>
              <a:t> heaven all the windows of my soul,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世界美夢炫耀閃爍，極其技巧誘我心，</a:t>
            </a:r>
          </a:p>
          <a:p>
            <a:pPr algn="ctr" eaLnBrk="1" hangingPunct="1"/>
            <a:r>
              <a:rPr lang="en-US" altLang="zh-TW" sz="2800" dirty="0" err="1"/>
              <a:t>Tho</a:t>
            </a:r>
            <a:r>
              <a:rPr lang="en-US" altLang="zh-TW" sz="2800" dirty="0"/>
              <a:t>’ the world may sweep around me </a:t>
            </a:r>
          </a:p>
          <a:p>
            <a:pPr algn="ctr" eaLnBrk="1" hangingPunct="1"/>
            <a:r>
              <a:rPr lang="en-US" altLang="zh-TW" sz="2800" dirty="0"/>
              <a:t>With her dazzle and her dreams,</a:t>
            </a:r>
          </a:p>
          <a:p>
            <a:pPr algn="ctr" eaLnBrk="1" hangingPunct="1"/>
            <a:r>
              <a:rPr lang="zh-TW" altLang="en-US" dirty="0"/>
              <a:t>我心不羡這屬世虛空驕傲；</a:t>
            </a:r>
          </a:p>
          <a:p>
            <a:pPr algn="ctr" eaLnBrk="1" hangingPunct="1"/>
            <a:r>
              <a:rPr lang="en-US" altLang="zh-TW" sz="2800" dirty="0"/>
              <a:t>Yet I envy not her vanities and pride,</a:t>
            </a:r>
          </a:p>
          <a:p>
            <a:pPr algn="ctr" eaLnBrk="1" hangingPunct="1"/>
            <a:r>
              <a:rPr lang="zh-TW" altLang="en-US" dirty="0"/>
              <a:t>因我心正注目天上，主如陽光何輝煌，</a:t>
            </a:r>
          </a:p>
          <a:p>
            <a:pPr algn="ctr" eaLnBrk="1" hangingPunct="1"/>
            <a:r>
              <a:rPr lang="en-US" altLang="zh-TW" sz="2600" dirty="0"/>
              <a:t>For my soul looks up to heaven where the golden sunlight gleams,</a:t>
            </a:r>
          </a:p>
          <a:p>
            <a:pPr algn="ctr" eaLnBrk="1" hangingPunct="1"/>
            <a:r>
              <a:rPr lang="zh-TW" altLang="en-US" dirty="0"/>
              <a:t>我是活在哈利路亞這一邊！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阿！榮耀都歸耶穌，願哈利路亞聲揚！</a:t>
            </a:r>
          </a:p>
          <a:p>
            <a:pPr algn="ctr" eaLnBrk="1" hangingPunct="1"/>
            <a:r>
              <a:rPr lang="en-US" altLang="zh-TW" sz="2800" dirty="0"/>
              <a:t>Oh, glory be to Jesus, let the hallelujahs roll;</a:t>
            </a:r>
          </a:p>
          <a:p>
            <a:pPr algn="ctr" eaLnBrk="1" hangingPunct="1"/>
            <a:r>
              <a:rPr lang="zh-TW" altLang="en-US" dirty="0"/>
              <a:t>助我頻讚救主聲高遠又廣！</a:t>
            </a:r>
          </a:p>
          <a:p>
            <a:pPr algn="ctr" eaLnBrk="1" hangingPunct="1"/>
            <a:r>
              <a:rPr lang="en-US" altLang="zh-TW" sz="2800" dirty="0"/>
              <a:t>Help me ring the Savior’s praised far and wide,</a:t>
            </a:r>
          </a:p>
          <a:p>
            <a:pPr algn="ctr" eaLnBrk="1" hangingPunct="1"/>
            <a:r>
              <a:rPr lang="zh-TW" altLang="en-US" dirty="0"/>
              <a:t>因我心靈之窗皆已大開放朝向天堂，</a:t>
            </a:r>
          </a:p>
          <a:p>
            <a:pPr algn="ctr" eaLnBrk="1" hangingPunct="1"/>
            <a:r>
              <a:rPr lang="en-US" altLang="zh-TW" sz="2800" dirty="0"/>
              <a:t>For I’ve opened up </a:t>
            </a:r>
            <a:r>
              <a:rPr lang="en-US" altLang="zh-TW" sz="2800" dirty="0" err="1"/>
              <a:t>tow’rd</a:t>
            </a:r>
            <a:r>
              <a:rPr lang="en-US" altLang="zh-TW" sz="2800" dirty="0"/>
              <a:t> heaven all the windows of my soul,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我今所居寶貴境地，億萬黃金也不換，</a:t>
            </a:r>
          </a:p>
          <a:p>
            <a:pPr algn="ctr" eaLnBrk="1" hangingPunct="1"/>
            <a:r>
              <a:rPr lang="en-US" altLang="zh-TW" sz="2800" dirty="0"/>
              <a:t>Not for all earth’s golden millions </a:t>
            </a:r>
          </a:p>
          <a:p>
            <a:pPr algn="ctr" eaLnBrk="1" hangingPunct="1"/>
            <a:r>
              <a:rPr lang="en-US" altLang="zh-TW" sz="2800" dirty="0"/>
              <a:t>Would I leave this precious place,</a:t>
            </a:r>
          </a:p>
          <a:p>
            <a:pPr algn="ctr" eaLnBrk="1" hangingPunct="1"/>
            <a:r>
              <a:rPr lang="zh-TW" altLang="en-US" dirty="0"/>
              <a:t>縱然誘者經常欺騙和試探；</a:t>
            </a:r>
          </a:p>
          <a:p>
            <a:pPr algn="ctr" eaLnBrk="1" hangingPunct="1"/>
            <a:r>
              <a:rPr lang="en-US" altLang="zh-TW" sz="2800" dirty="0" err="1"/>
              <a:t>Tho</a:t>
            </a:r>
            <a:r>
              <a:rPr lang="en-US" altLang="zh-TW" sz="2800" dirty="0"/>
              <a:t>’ the tempter to persuade me oft has tried,</a:t>
            </a:r>
          </a:p>
          <a:p>
            <a:pPr algn="ctr" eaLnBrk="1" hangingPunct="1"/>
            <a:r>
              <a:rPr lang="zh-TW" altLang="en-US" dirty="0"/>
              <a:t>住祂居所因祂恩典，慈愛穩妥樂常滿，</a:t>
            </a:r>
          </a:p>
          <a:p>
            <a:pPr algn="ctr" eaLnBrk="1" hangingPunct="1"/>
            <a:r>
              <a:rPr lang="en-US" altLang="zh-TW" sz="2800" dirty="0"/>
              <a:t>For I’m safe in God’s pavilion, happy in His love and grace,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阿！榮耀都歸耶穌，願哈利路亞聲揚！</a:t>
            </a:r>
          </a:p>
          <a:p>
            <a:pPr algn="ctr" eaLnBrk="1" hangingPunct="1"/>
            <a:r>
              <a:rPr lang="en-US" altLang="zh-TW" sz="2800" dirty="0"/>
              <a:t>Oh, glory be to Jesus, let the hallelujahs roll;</a:t>
            </a:r>
          </a:p>
          <a:p>
            <a:pPr algn="ctr" eaLnBrk="1" hangingPunct="1"/>
            <a:r>
              <a:rPr lang="zh-TW" altLang="en-US" dirty="0"/>
              <a:t>助我頻讚救主聲高遠又廣！</a:t>
            </a:r>
          </a:p>
          <a:p>
            <a:pPr algn="ctr" eaLnBrk="1" hangingPunct="1"/>
            <a:r>
              <a:rPr lang="en-US" altLang="zh-TW" sz="2800" dirty="0"/>
              <a:t>Help me ring the Savior’s praised far and wide,</a:t>
            </a:r>
          </a:p>
          <a:p>
            <a:pPr algn="ctr" eaLnBrk="1" hangingPunct="1"/>
            <a:r>
              <a:rPr lang="zh-TW" altLang="en-US" dirty="0"/>
              <a:t>因我心靈之窗皆已大開放朝向天堂，</a:t>
            </a:r>
          </a:p>
          <a:p>
            <a:pPr algn="ctr" eaLnBrk="1" hangingPunct="1"/>
            <a:r>
              <a:rPr lang="en-US" altLang="zh-TW" sz="2800" dirty="0"/>
              <a:t>For I’ve opened up </a:t>
            </a:r>
            <a:r>
              <a:rPr lang="en-US" altLang="zh-TW" sz="2800" dirty="0" err="1"/>
              <a:t>tow’rd</a:t>
            </a:r>
            <a:r>
              <a:rPr lang="en-US" altLang="zh-TW" sz="2800" dirty="0"/>
              <a:t> heaven all the windows of my soul,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在此陽光永遠普照，在此天色常蔚藍，</a:t>
            </a:r>
          </a:p>
          <a:p>
            <a:pPr algn="ctr" eaLnBrk="1" hangingPunct="1"/>
            <a:r>
              <a:rPr lang="en-US" altLang="zh-TW" sz="2800" dirty="0"/>
              <a:t>Here the sun is always shining, here the sky is always bright;</a:t>
            </a:r>
          </a:p>
          <a:p>
            <a:pPr algn="ctr" eaLnBrk="1" hangingPunct="1"/>
            <a:r>
              <a:rPr lang="zh-TW" altLang="en-US" dirty="0"/>
              <a:t>灰暗聖徒在此無處可容身！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no place for gloomy Christians to abide,</a:t>
            </a:r>
          </a:p>
          <a:p>
            <a:pPr algn="ctr" eaLnBrk="1" hangingPunct="1"/>
            <a:r>
              <a:rPr lang="zh-TW" altLang="en-US" dirty="0"/>
              <a:t>因我魂中喜樂常滿，我心常感神喜悅，</a:t>
            </a:r>
          </a:p>
          <a:p>
            <a:pPr algn="ctr" eaLnBrk="1" hangingPunct="1"/>
            <a:r>
              <a:rPr lang="en-US" altLang="zh-TW" sz="2700" dirty="0"/>
              <a:t>For my soul is filled with music and my heart with great delight,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阿！榮耀都歸耶穌，願哈利路亞聲揚！</a:t>
            </a:r>
          </a:p>
          <a:p>
            <a:pPr algn="ctr" eaLnBrk="1" hangingPunct="1"/>
            <a:r>
              <a:rPr lang="en-US" altLang="zh-TW" sz="2800" dirty="0"/>
              <a:t>Oh, glory be to Jesus, let the hallelujahs roll;</a:t>
            </a:r>
          </a:p>
          <a:p>
            <a:pPr algn="ctr" eaLnBrk="1" hangingPunct="1"/>
            <a:r>
              <a:rPr lang="zh-TW" altLang="en-US" dirty="0"/>
              <a:t>助我頻讚救主聲高遠又廣！</a:t>
            </a:r>
          </a:p>
          <a:p>
            <a:pPr algn="ctr" eaLnBrk="1" hangingPunct="1"/>
            <a:r>
              <a:rPr lang="en-US" altLang="zh-TW" sz="2800" dirty="0"/>
              <a:t>Help me ring the Savior’s praised far and wide,</a:t>
            </a:r>
          </a:p>
          <a:p>
            <a:pPr algn="ctr" eaLnBrk="1" hangingPunct="1"/>
            <a:r>
              <a:rPr lang="zh-TW" altLang="en-US" dirty="0"/>
              <a:t>因我心靈之窗皆已大開放朝向天堂，</a:t>
            </a:r>
          </a:p>
          <a:p>
            <a:pPr algn="ctr" eaLnBrk="1" hangingPunct="1"/>
            <a:r>
              <a:rPr lang="en-US" altLang="zh-TW" sz="2800" dirty="0"/>
              <a:t>For I’ve opened up </a:t>
            </a:r>
            <a:r>
              <a:rPr lang="en-US" altLang="zh-TW" sz="2800" dirty="0" err="1"/>
              <a:t>tow’rd</a:t>
            </a:r>
            <a:r>
              <a:rPr lang="en-US" altLang="zh-TW" sz="2800" dirty="0"/>
              <a:t> heaven all the windows of my soul,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And I’m living on the hallelujah side.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逍遙行走黃金街上，當我至終抵彼岸，</a:t>
            </a:r>
          </a:p>
          <a:p>
            <a:pPr algn="ctr" eaLnBrk="1" hangingPunct="1"/>
            <a:r>
              <a:rPr lang="en-US" altLang="zh-TW" sz="2800" dirty="0"/>
              <a:t>And upon the streets of glory when we reach the other shore,</a:t>
            </a:r>
          </a:p>
          <a:p>
            <a:pPr algn="ctr" eaLnBrk="1" hangingPunct="1"/>
            <a:r>
              <a:rPr lang="zh-TW" altLang="en-US" dirty="0"/>
              <a:t>約但怒濤洶湧之中安渡過！</a:t>
            </a:r>
          </a:p>
          <a:p>
            <a:pPr algn="ctr" eaLnBrk="1" hangingPunct="1"/>
            <a:r>
              <a:rPr lang="en-US" altLang="zh-TW" sz="2800" dirty="0"/>
              <a:t>And have safely crossed the Jordan’s rolling tide,</a:t>
            </a:r>
          </a:p>
          <a:p>
            <a:pPr algn="ctr" eaLnBrk="1" hangingPunct="1"/>
            <a:r>
              <a:rPr lang="zh-TW" altLang="en-US" dirty="0"/>
              <a:t>我將歡呼“何等榮耀！”我已安抵我家鄉，</a:t>
            </a:r>
          </a:p>
          <a:p>
            <a:pPr algn="ctr" eaLnBrk="1" hangingPunct="1"/>
            <a:r>
              <a:rPr lang="en-US" altLang="zh-TW" sz="2800" dirty="0"/>
              <a:t>You will find me shouting “Glory!” </a:t>
            </a:r>
          </a:p>
          <a:p>
            <a:pPr algn="ctr" eaLnBrk="1" hangingPunct="1"/>
            <a:r>
              <a:rPr lang="en-US" altLang="zh-TW" sz="2800" dirty="0"/>
              <a:t>Just outside my mansion door,</a:t>
            </a:r>
          </a:p>
          <a:p>
            <a:pPr algn="ctr" eaLnBrk="1" hangingPunct="1"/>
            <a:r>
              <a:rPr lang="zh-TW" altLang="en-US" dirty="0"/>
              <a:t>我是活在哈利路亞這一邊。</a:t>
            </a:r>
          </a:p>
          <a:p>
            <a:pPr algn="ctr" eaLnBrk="1" hangingPunct="1"/>
            <a:r>
              <a:rPr lang="en-US" altLang="zh-TW" sz="2800" dirty="0"/>
              <a:t>Where I’m living on the hallelujah side.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526</TotalTime>
  <Words>1010</Words>
  <Application>Microsoft Office PowerPoint</Application>
  <PresentationFormat>On-screen Show (16:9)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H211  活在哈利路亞這一邊 LIVING ON THE HALLELUJAH SIDE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H637 我不過是祢運河 Channels Only</dc:title>
  <dc:subject>Hymnary 聖徒詩歌</dc:subject>
  <dc:creator>Mary E. Maxwell</dc:creator>
  <cp:lastModifiedBy>Timothy Liang</cp:lastModifiedBy>
  <cp:revision>67</cp:revision>
  <dcterms:created xsi:type="dcterms:W3CDTF">2001-04-19T19:07:54Z</dcterms:created>
  <dcterms:modified xsi:type="dcterms:W3CDTF">2017-08-05T13:26:30Z</dcterms:modified>
</cp:coreProperties>
</file>